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Pretendard Bold"/>
      <p:bold r:id="rId9"/>
    </p:embeddedFont>
    <p:embeddedFont>
      <p:font typeface="Pretendard Regular"/>
      <p:regular r:id="rId10"/>
    </p:embeddedFont>
    <p:embeddedFont>
      <p:font typeface="Pretendard"/>
      <p:regular r:id="rId11"/>
    </p:embeddedFont>
    <p:embeddedFont>
      <p:font typeface="Pretendard SemiBold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2.fntdata" Type="http://schemas.openxmlformats.org/officeDocument/2006/relationships/font"/><Relationship Id="rId11" Target="fonts/font3.fntdata" Type="http://schemas.openxmlformats.org/officeDocument/2006/relationships/font"/><Relationship Id="rId12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1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59600" y="5753100"/>
            <a:ext cx="4381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5000" y="3759200"/>
            <a:ext cx="9398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GAME 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1500" y="4191000"/>
            <a:ext cx="9537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2DGP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09700" y="355600"/>
            <a:ext cx="317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7500"/>
            <a:ext cx="4038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 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08100" y="5130800"/>
            <a:ext cx="1028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452100" y="51181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37500" y="5130800"/>
            <a:ext cx="102870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90500" y="1282700"/>
          <a:ext cx="17907000" cy="8826500"/>
        </p:xfrm>
        <a:graphic>
          <a:graphicData uri="http://schemas.openxmlformats.org/drawingml/2006/table">
            <a:tbl>
              <a:tblPr/>
              <a:tblGrid>
                <a:gridCol w="3657600"/>
                <a:gridCol w="9245600"/>
                <a:gridCol w="2501900"/>
                <a:gridCol w="2501900"/>
              </a:tblGrid>
              <a:tr h="292100"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목표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범위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실제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진척도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캐릭터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조작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기본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대쉬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방어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Stage 1, 2, 3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일반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Cat Assassin, Cat Theif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두종류의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일반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AI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완전</a:t>
                      </a: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탑제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보스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6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복잡한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패턴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AI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완전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탑제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애니메이션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모든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행동과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조작에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애니메이션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재생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(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플레이어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몬스터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사운드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피격과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따른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사운드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실패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전투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피격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무적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시간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아이템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포션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아이템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이동속도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체력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방어력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공격력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증가등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여러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아이템</a:t>
                      </a:r>
                      <a:r>
                        <a:rPr lang="en-US" sz="26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추가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388100" y="889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진척도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09500" y="1930400"/>
            <a:ext cx="4051300" cy="76835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651000" y="2705100"/>
          <a:ext cx="10261600" cy="6896100"/>
        </p:xfrm>
        <a:graphic>
          <a:graphicData uri="http://schemas.openxmlformats.org/drawingml/2006/table">
            <a:tbl>
              <a:tblPr/>
              <a:tblGrid>
                <a:gridCol w="2908300"/>
                <a:gridCol w="7353300"/>
              </a:tblGrid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Number of Commits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  <a:tr h="508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28 Sep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19 Oct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2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9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16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21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23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26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30 Nov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 of 7 Dec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2992100" y="469900"/>
            <a:ext cx="4279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45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 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5700" y="10033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커밋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통계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